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8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72585" autoAdjust="0"/>
  </p:normalViewPr>
  <p:slideViewPr>
    <p:cSldViewPr snapToGrid="0">
      <p:cViewPr varScale="1">
        <p:scale>
          <a:sx n="86" d="100"/>
          <a:sy n="86" d="100"/>
        </p:scale>
        <p:origin x="83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DEBC5-B985-4DBD-971A-DE566E1C50A2}" type="datetimeFigureOut">
              <a:rPr lang="nl-NL" smtClean="0"/>
              <a:t>12-07-2023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3956-8282-4F35-BBF9-4A117B2EA0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4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flowpy/flopy/blob/develop/DEVELOPER.md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11/gwat.13327" TargetMode="External"/><Relationship Id="rId4" Type="http://schemas.openxmlformats.org/officeDocument/2006/relationships/hyperlink" Target="https://doi.org/10.1111/gwat.1241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flowpy/flop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py.readthedocs.io/en/latest/inde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opy.readthedocs.io/en/latest/tutorials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py.readthedocs.io/en/latest/examples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solidFill>
                  <a:srgbClr val="FFFFFF"/>
                </a:solidFill>
              </a:rPr>
              <a:t>FloPy</a:t>
            </a:r>
            <a:r>
              <a:rPr lang="en-US" sz="4800" dirty="0">
                <a:solidFill>
                  <a:srgbClr val="FFFFFF"/>
                </a:solidFill>
              </a:rPr>
              <a:t> pre- and post-processing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ECF-370E-4B89-1691-8FEC479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34A0C6-6605-2DC0-8624-58EDEBBC31FA}"/>
              </a:ext>
            </a:extLst>
          </p:cNvPr>
          <p:cNvSpPr txBox="1">
            <a:spLocks/>
          </p:cNvSpPr>
          <p:nvPr/>
        </p:nvSpPr>
        <p:spPr>
          <a:xfrm>
            <a:off x="457199" y="1426463"/>
            <a:ext cx="11340059" cy="5066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4963" algn="l"/>
              </a:tabLst>
            </a:pPr>
            <a: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b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pip install flopy</a:t>
            </a:r>
            <a:endParaRPr lang="en-US" sz="3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4950" indent="-227013">
              <a:tabLst>
                <a:tab pos="334963" algn="l"/>
              </a:tabLst>
            </a:pPr>
            <a: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600"/>
              <a:t> / </a:t>
            </a:r>
            <a: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mamba</a:t>
            </a:r>
            <a:b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conda install –c conda-forge flopy</a:t>
            </a:r>
            <a:endParaRPr lang="en-US" sz="3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4950" indent="-234950">
              <a:tabLst>
                <a:tab pos="334963" algn="l"/>
              </a:tabLst>
            </a:pPr>
            <a:r>
              <a:rPr lang="en-US" sz="3600"/>
              <a:t>GitHub (latest development version)</a:t>
            </a:r>
            <a:br>
              <a:rPr lang="en-US" sz="3600"/>
            </a:br>
            <a:r>
              <a:rPr lang="en-US" sz="3600"/>
              <a:t>	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pip install https://github.com/modflowpy/flopy/zipball/develop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3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7CA5-FF00-3D7A-3108-314491FA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D1571-AA31-5F37-7D33-33E97798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6" y="1426463"/>
            <a:ext cx="10765607" cy="4884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DA4AB-6815-D905-9A09-C0679F60D184}"/>
              </a:ext>
            </a:extLst>
          </p:cNvPr>
          <p:cNvSpPr txBox="1"/>
          <p:nvPr/>
        </p:nvSpPr>
        <p:spPr>
          <a:xfrm>
            <a:off x="713196" y="6354375"/>
            <a:ext cx="5001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modflowpy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flopy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/blob/develop/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DEVELOPER.md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0316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34F4-5F5E-0299-E02E-B1310DBC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8E7BC-46C7-B7D5-97B8-BA2D50F86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33338"/>
            <a:ext cx="5181600" cy="3643625"/>
          </a:xfrm>
        </p:spPr>
        <p:txBody>
          <a:bodyPr/>
          <a:lstStyle/>
          <a:p>
            <a:r>
              <a:rPr lang="en-US" sz="3600" dirty="0"/>
              <a:t>MODFLOW support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</a:rPr>
              <a:t>MODFLOW 6</a:t>
            </a:r>
          </a:p>
          <a:p>
            <a:pPr lvl="1"/>
            <a:r>
              <a:rPr lang="en-US" sz="3600" dirty="0"/>
              <a:t>MODFLOW-2005</a:t>
            </a:r>
          </a:p>
          <a:p>
            <a:pPr lvl="1"/>
            <a:r>
              <a:rPr lang="en-US" sz="3600" dirty="0"/>
              <a:t>MODFLOW-NWT</a:t>
            </a:r>
          </a:p>
          <a:p>
            <a:pPr lvl="1"/>
            <a:r>
              <a:rPr lang="en-US" sz="3600" dirty="0"/>
              <a:t>MODFLOW-USG</a:t>
            </a:r>
          </a:p>
          <a:p>
            <a:pPr lvl="1"/>
            <a:r>
              <a:rPr lang="en-US" sz="3600" dirty="0"/>
              <a:t>MODFLOW-2000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5366C-6828-CBB0-67AE-75D68D9AF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33338"/>
            <a:ext cx="5181600" cy="3643625"/>
          </a:xfrm>
        </p:spPr>
        <p:txBody>
          <a:bodyPr/>
          <a:lstStyle/>
          <a:p>
            <a:r>
              <a:rPr lang="en-US" sz="3600" dirty="0"/>
              <a:t>Other model support</a:t>
            </a:r>
          </a:p>
          <a:p>
            <a:pPr lvl="1"/>
            <a:r>
              <a:rPr lang="en-US" sz="3600" dirty="0"/>
              <a:t>MODPATH (v. 6 and 7)</a:t>
            </a:r>
          </a:p>
          <a:p>
            <a:pPr lvl="1"/>
            <a:r>
              <a:rPr lang="en-US" sz="3600" dirty="0"/>
              <a:t>MT3DMS</a:t>
            </a:r>
          </a:p>
          <a:p>
            <a:pPr lvl="1"/>
            <a:r>
              <a:rPr lang="en-US" sz="3600" dirty="0"/>
              <a:t>MT3D-USGS</a:t>
            </a:r>
          </a:p>
          <a:p>
            <a:pPr lvl="1"/>
            <a:r>
              <a:rPr lang="en-US" sz="3600" dirty="0"/>
              <a:t>SEAWAT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9EAA73-B07F-FFFA-F86A-199EC2DEC3F4}"/>
              </a:ext>
            </a:extLst>
          </p:cNvPr>
          <p:cNvSpPr txBox="1">
            <a:spLocks/>
          </p:cNvSpPr>
          <p:nvPr/>
        </p:nvSpPr>
        <p:spPr bwMode="auto">
          <a:xfrm>
            <a:off x="838200" y="1367542"/>
            <a:ext cx="10515600" cy="10592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45720" tIns="44450" rIns="45720" bIns="44450" numCol="1" anchor="t" anchorCtr="0" compatLnSpc="1">
            <a:prstTxWarp prst="textNoShape">
              <a:avLst/>
            </a:prstTxWarp>
            <a:spAutoFit/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21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800" b="1">
                <a:solidFill>
                  <a:schemeClr val="bg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500" b="1">
                <a:solidFill>
                  <a:schemeClr val="bg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AFD00"/>
              </a:buClr>
              <a:buSzPct val="125000"/>
              <a:buChar char="•"/>
              <a:defRPr sz="1350" b="1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kern="0" dirty="0" err="1">
                <a:solidFill>
                  <a:schemeClr val="tx1"/>
                </a:solidFill>
              </a:rPr>
              <a:t>FloPy</a:t>
            </a:r>
            <a:r>
              <a:rPr lang="en-US" b="0" kern="0" dirty="0">
                <a:solidFill>
                  <a:schemeClr val="tx1"/>
                </a:solidFill>
              </a:rPr>
              <a:t> is a Python package for creating, running, and post-processing MODFLOW-based groundwater flow and transport models. </a:t>
            </a:r>
            <a:r>
              <a:rPr lang="en-US" b="0" kern="0" dirty="0" err="1">
                <a:solidFill>
                  <a:schemeClr val="tx1"/>
                </a:solidFill>
              </a:rPr>
              <a:t>FloPy</a:t>
            </a:r>
            <a:r>
              <a:rPr lang="en-US" b="0" kern="0" dirty="0">
                <a:solidFill>
                  <a:schemeClr val="tx1"/>
                </a:solidFill>
              </a:rPr>
              <a:t> includes functionality to support MODFLOW 6 including support for unstructured grids.</a:t>
            </a:r>
          </a:p>
        </p:txBody>
      </p:sp>
    </p:spTree>
    <p:extLst>
      <p:ext uri="{BB962C8B-B14F-4D97-AF65-F5344CB8AC3E}">
        <p14:creationId xmlns:p14="http://schemas.microsoft.com/office/powerpoint/2010/main" val="347519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E4C5-0F84-F7C8-1D9A-CD7BB548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Family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2B3FB-290D-26D0-61DE-35F0FFAF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70" y="1692408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incent Post - Australian Water School">
            <a:extLst>
              <a:ext uri="{FF2B5EF4-FFF2-40B4-BE49-F238E27FC236}">
                <a16:creationId xmlns:a16="http://schemas.microsoft.com/office/drawing/2014/main" id="{167AE70D-F049-2CEA-414F-7966E0B51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64" y="1690688"/>
            <a:ext cx="770636" cy="7740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F4607-E09F-8356-38EF-A850C297F8E4}"/>
              </a:ext>
            </a:extLst>
          </p:cNvPr>
          <p:cNvSpPr txBox="1"/>
          <p:nvPr/>
        </p:nvSpPr>
        <p:spPr>
          <a:xfrm>
            <a:off x="2316040" y="2533996"/>
            <a:ext cx="90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2010</a:t>
            </a:r>
          </a:p>
        </p:txBody>
      </p:sp>
      <p:pic>
        <p:nvPicPr>
          <p:cNvPr id="6" name="Picture 8" descr="Avatar">
            <a:extLst>
              <a:ext uri="{FF2B5EF4-FFF2-40B4-BE49-F238E27FC236}">
                <a16:creationId xmlns:a16="http://schemas.microsoft.com/office/drawing/2014/main" id="{4CFE5F89-29FC-73A4-9D6E-00142E4A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232" y="2317955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person&#10;&#10;Description automatically generated">
            <a:extLst>
              <a:ext uri="{FF2B5EF4-FFF2-40B4-BE49-F238E27FC236}">
                <a16:creationId xmlns:a16="http://schemas.microsoft.com/office/drawing/2014/main" id="{9BA15B03-A9F3-48E8-52B4-3BB3C3EB7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16" y="2317955"/>
            <a:ext cx="577977" cy="770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2" descr="Avatar">
            <a:extLst>
              <a:ext uri="{FF2B5EF4-FFF2-40B4-BE49-F238E27FC236}">
                <a16:creationId xmlns:a16="http://schemas.microsoft.com/office/drawing/2014/main" id="{B9343D02-45B4-1391-FB5F-ECD30981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41" y="2317955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vatar">
            <a:extLst>
              <a:ext uri="{FF2B5EF4-FFF2-40B4-BE49-F238E27FC236}">
                <a16:creationId xmlns:a16="http://schemas.microsoft.com/office/drawing/2014/main" id="{A6EAEECD-143B-380C-5DCE-8C8742AE3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50" y="4153674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80CAB21D-08D8-443A-D176-CD9136A8C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8" t="3554" r="20458" b="48623"/>
          <a:stretch/>
        </p:blipFill>
        <p:spPr bwMode="auto">
          <a:xfrm>
            <a:off x="5162470" y="2869564"/>
            <a:ext cx="770636" cy="8003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Avatar">
            <a:extLst>
              <a:ext uri="{FF2B5EF4-FFF2-40B4-BE49-F238E27FC236}">
                <a16:creationId xmlns:a16="http://schemas.microsoft.com/office/drawing/2014/main" id="{0BF7B768-B6DB-A477-1A05-D8299A4B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49" y="2884441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78D62D-08BB-C4FD-7C2A-11F1E58CCDD3}"/>
              </a:ext>
            </a:extLst>
          </p:cNvPr>
          <p:cNvSpPr txBox="1"/>
          <p:nvPr/>
        </p:nvSpPr>
        <p:spPr>
          <a:xfrm>
            <a:off x="1944529" y="3100482"/>
            <a:ext cx="164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2013-2015</a:t>
            </a:r>
          </a:p>
        </p:txBody>
      </p:sp>
      <p:pic>
        <p:nvPicPr>
          <p:cNvPr id="13" name="Picture 20" descr="Avatar">
            <a:extLst>
              <a:ext uri="{FF2B5EF4-FFF2-40B4-BE49-F238E27FC236}">
                <a16:creationId xmlns:a16="http://schemas.microsoft.com/office/drawing/2014/main" id="{E16A46DE-E25E-1870-84C3-AA82A43AA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62" y="4153674"/>
            <a:ext cx="770637" cy="7706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Andrew T Leaf | U.S. Geological Survey">
            <a:extLst>
              <a:ext uri="{FF2B5EF4-FFF2-40B4-BE49-F238E27FC236}">
                <a16:creationId xmlns:a16="http://schemas.microsoft.com/office/drawing/2014/main" id="{627B0D82-0946-1AEF-82CF-978892DB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10" y="3482467"/>
            <a:ext cx="768935" cy="8003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BB920B-45AD-99BF-DAD6-0EEB42C46070}"/>
              </a:ext>
            </a:extLst>
          </p:cNvPr>
          <p:cNvSpPr txBox="1"/>
          <p:nvPr/>
        </p:nvSpPr>
        <p:spPr>
          <a:xfrm>
            <a:off x="1944529" y="3713385"/>
            <a:ext cx="164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2016-2017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9F7E5-128E-CC2F-1A17-A81E3CF231A7}"/>
              </a:ext>
            </a:extLst>
          </p:cNvPr>
          <p:cNvSpPr txBox="1"/>
          <p:nvPr/>
        </p:nvSpPr>
        <p:spPr>
          <a:xfrm>
            <a:off x="1759856" y="4369715"/>
            <a:ext cx="2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2018-2019</a:t>
            </a:r>
          </a:p>
        </p:txBody>
      </p:sp>
      <p:pic>
        <p:nvPicPr>
          <p:cNvPr id="17" name="Picture 24" descr="Avatar">
            <a:extLst>
              <a:ext uri="{FF2B5EF4-FFF2-40B4-BE49-F238E27FC236}">
                <a16:creationId xmlns:a16="http://schemas.microsoft.com/office/drawing/2014/main" id="{96DBBA58-CEAB-B815-822D-292FE8DDE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10" y="3497344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 Jason Bellino">
            <a:extLst>
              <a:ext uri="{FF2B5EF4-FFF2-40B4-BE49-F238E27FC236}">
                <a16:creationId xmlns:a16="http://schemas.microsoft.com/office/drawing/2014/main" id="{19A72A3C-6D7A-7E57-1D8C-5A366E602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95" y="3497343"/>
            <a:ext cx="737815" cy="7706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8" descr="Avatar">
            <a:extLst>
              <a:ext uri="{FF2B5EF4-FFF2-40B4-BE49-F238E27FC236}">
                <a16:creationId xmlns:a16="http://schemas.microsoft.com/office/drawing/2014/main" id="{68AE689C-F9C0-2C05-DAC0-05157B39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37" y="4191219"/>
            <a:ext cx="695547" cy="6955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Avatar">
            <a:extLst>
              <a:ext uri="{FF2B5EF4-FFF2-40B4-BE49-F238E27FC236}">
                <a16:creationId xmlns:a16="http://schemas.microsoft.com/office/drawing/2014/main" id="{7C5DA56C-8263-2264-7888-7782FD36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7" y="3497343"/>
            <a:ext cx="770638" cy="7706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8DDE23-7264-42A0-3180-015462EC4B62}"/>
              </a:ext>
            </a:extLst>
          </p:cNvPr>
          <p:cNvSpPr txBox="1"/>
          <p:nvPr/>
        </p:nvSpPr>
        <p:spPr>
          <a:xfrm>
            <a:off x="1898809" y="4997213"/>
            <a:ext cx="173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2020-2023</a:t>
            </a:r>
          </a:p>
        </p:txBody>
      </p:sp>
      <p:pic>
        <p:nvPicPr>
          <p:cNvPr id="22" name="Picture 32" descr="Avatar">
            <a:extLst>
              <a:ext uri="{FF2B5EF4-FFF2-40B4-BE49-F238E27FC236}">
                <a16:creationId xmlns:a16="http://schemas.microsoft.com/office/drawing/2014/main" id="{B5AEA726-3249-D618-2057-BD36A4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49" y="4781172"/>
            <a:ext cx="770637" cy="7706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Brioch Hemmings">
            <a:extLst>
              <a:ext uri="{FF2B5EF4-FFF2-40B4-BE49-F238E27FC236}">
                <a16:creationId xmlns:a16="http://schemas.microsoft.com/office/drawing/2014/main" id="{545722D0-2DF2-4EB9-399B-2367CD7B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666" y="4153673"/>
            <a:ext cx="768712" cy="7706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6" descr="cnicol-gwlogic (Chris Nicol) · GitHub">
            <a:extLst>
              <a:ext uri="{FF2B5EF4-FFF2-40B4-BE49-F238E27FC236}">
                <a16:creationId xmlns:a16="http://schemas.microsoft.com/office/drawing/2014/main" id="{AF37EBA8-244C-1CEE-CDA0-C43E387F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6" y="4153672"/>
            <a:ext cx="770640" cy="770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8" descr="Avatar">
            <a:extLst>
              <a:ext uri="{FF2B5EF4-FFF2-40B4-BE49-F238E27FC236}">
                <a16:creationId xmlns:a16="http://schemas.microsoft.com/office/drawing/2014/main" id="{278F3426-BE33-5092-AB2A-C56C2976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98" y="4153672"/>
            <a:ext cx="770640" cy="770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0" descr="Avatar">
            <a:extLst>
              <a:ext uri="{FF2B5EF4-FFF2-40B4-BE49-F238E27FC236}">
                <a16:creationId xmlns:a16="http://schemas.microsoft.com/office/drawing/2014/main" id="{F13025F4-B7FC-FCD5-2844-2B507BF5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31" y="4781172"/>
            <a:ext cx="770636" cy="770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2" descr="Avatar">
            <a:extLst>
              <a:ext uri="{FF2B5EF4-FFF2-40B4-BE49-F238E27FC236}">
                <a16:creationId xmlns:a16="http://schemas.microsoft.com/office/drawing/2014/main" id="{8DBD3386-633E-3E8E-DDBA-EE638588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453" y="4153672"/>
            <a:ext cx="770640" cy="770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4" descr="Avatar">
            <a:extLst>
              <a:ext uri="{FF2B5EF4-FFF2-40B4-BE49-F238E27FC236}">
                <a16:creationId xmlns:a16="http://schemas.microsoft.com/office/drawing/2014/main" id="{9F8BDFA5-0F47-BFC5-E139-963B12A0E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2" t="7181" b="15379"/>
          <a:stretch/>
        </p:blipFill>
        <p:spPr bwMode="auto">
          <a:xfrm>
            <a:off x="6579880" y="4781170"/>
            <a:ext cx="691997" cy="7706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8" descr="Wesley Bonelli">
            <a:extLst>
              <a:ext uri="{FF2B5EF4-FFF2-40B4-BE49-F238E27FC236}">
                <a16:creationId xmlns:a16="http://schemas.microsoft.com/office/drawing/2014/main" id="{0345B011-0268-042C-E66D-475E56D7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17" y="4762714"/>
            <a:ext cx="770641" cy="7706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79CB68-52BF-0C95-BE92-11F7828D8ADC}"/>
              </a:ext>
            </a:extLst>
          </p:cNvPr>
          <p:cNvSpPr txBox="1"/>
          <p:nvPr/>
        </p:nvSpPr>
        <p:spPr>
          <a:xfrm>
            <a:off x="8078659" y="320495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+ 28 others</a:t>
            </a:r>
          </a:p>
        </p:txBody>
      </p:sp>
    </p:spTree>
    <p:extLst>
      <p:ext uri="{BB962C8B-B14F-4D97-AF65-F5344CB8AC3E}">
        <p14:creationId xmlns:p14="http://schemas.microsoft.com/office/powerpoint/2010/main" val="132455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4CE1-2F59-D0D5-63AF-A734008C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MODFLOW 6 Support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126F0-3D73-0C99-5D01-3F91A3E28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7" y="1426464"/>
            <a:ext cx="5527014" cy="54132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3892B-F172-75C9-958E-ED31F2E8B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75" y="1426464"/>
            <a:ext cx="5527014" cy="54132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349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0378-44FA-886D-362D-860F86D2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Publications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F0861-0D77-3868-C4CA-950F3C62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r="-1087" b="-15250"/>
          <a:stretch/>
        </p:blipFill>
        <p:spPr>
          <a:xfrm>
            <a:off x="6096000" y="1426464"/>
            <a:ext cx="5999861" cy="44003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FED41-A4AA-2057-DA2D-AAF314E1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2" y="1426464"/>
            <a:ext cx="5999861" cy="4400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CB282-B3CB-CAA3-FAC7-A6EE23D6345B}"/>
              </a:ext>
            </a:extLst>
          </p:cNvPr>
          <p:cNvSpPr txBox="1"/>
          <p:nvPr/>
        </p:nvSpPr>
        <p:spPr>
          <a:xfrm>
            <a:off x="570586" y="5802378"/>
            <a:ext cx="90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4D358-DD14-4B77-9D40-F424E4E0E5F2}"/>
              </a:ext>
            </a:extLst>
          </p:cNvPr>
          <p:cNvSpPr txBox="1"/>
          <p:nvPr/>
        </p:nvSpPr>
        <p:spPr>
          <a:xfrm>
            <a:off x="6038433" y="5802378"/>
            <a:ext cx="90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83AA2-3241-821C-9D33-5D9F1920DD4A}"/>
              </a:ext>
            </a:extLst>
          </p:cNvPr>
          <p:cNvSpPr txBox="1"/>
          <p:nvPr/>
        </p:nvSpPr>
        <p:spPr>
          <a:xfrm>
            <a:off x="3686507" y="5802378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100" i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US" sz="11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/10.1111/gwat.12413</a:t>
            </a:r>
            <a:endParaRPr lang="en-US" sz="11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8DEA2-A87E-0170-F1F5-5A30BD41CEB4}"/>
              </a:ext>
            </a:extLst>
          </p:cNvPr>
          <p:cNvSpPr txBox="1"/>
          <p:nvPr/>
        </p:nvSpPr>
        <p:spPr>
          <a:xfrm>
            <a:off x="9582609" y="5785296"/>
            <a:ext cx="2513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US" sz="12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/10.1111/gwat.13327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403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E18-F81E-076D-A60A-7911969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6E9DE-8EB7-F631-3215-875D55C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2" y="1426464"/>
            <a:ext cx="10393517" cy="4595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477AF-016A-5059-5DA1-ABAE5370861B}"/>
              </a:ext>
            </a:extLst>
          </p:cNvPr>
          <p:cNvSpPr txBox="1"/>
          <p:nvPr/>
        </p:nvSpPr>
        <p:spPr>
          <a:xfrm>
            <a:off x="838200" y="602174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modflowpy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flopy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9530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ECF-370E-4B89-1691-8FEC479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94943-29A9-34FD-2965-A49F7121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7" y="1429564"/>
            <a:ext cx="10822447" cy="5106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9DB2A-F428-C1EE-9838-A3304A3D2445}"/>
              </a:ext>
            </a:extLst>
          </p:cNvPr>
          <p:cNvSpPr txBox="1"/>
          <p:nvPr/>
        </p:nvSpPr>
        <p:spPr>
          <a:xfrm>
            <a:off x="608576" y="651354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flopy.readthedocs.io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/latest/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2324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ECF-370E-4B89-1691-8FEC479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A2EB5-9659-7BFC-338B-5F7B2DF4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5" y="1424462"/>
            <a:ext cx="11214591" cy="5047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E7929-9CEC-0F3C-E116-D2CA997AB090}"/>
              </a:ext>
            </a:extLst>
          </p:cNvPr>
          <p:cNvSpPr txBox="1"/>
          <p:nvPr/>
        </p:nvSpPr>
        <p:spPr>
          <a:xfrm>
            <a:off x="488704" y="647204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flopy.readthedocs.io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/latest/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9292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5ECF-370E-4B89-1691-8FEC479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FloPy</a:t>
            </a:r>
            <a:r>
              <a:rPr lang="en-US" dirty="0"/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7FCCD-5D00-5FFE-3BEB-42BED3B5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88" y="1426464"/>
            <a:ext cx="7998825" cy="5020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15612-F41C-D796-A5DD-4C828E37A49C}"/>
              </a:ext>
            </a:extLst>
          </p:cNvPr>
          <p:cNvSpPr txBox="1"/>
          <p:nvPr/>
        </p:nvSpPr>
        <p:spPr>
          <a:xfrm>
            <a:off x="2096587" y="644661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flopy.readthedocs.io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/latest/</a:t>
            </a:r>
            <a:r>
              <a:rPr lang="en-US" sz="1200" i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examples.html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9040844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241</Words>
  <Application>Microsoft Macintosh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1_Office Theme</vt:lpstr>
      <vt:lpstr>FloPy pre- and post-processing</vt:lpstr>
      <vt:lpstr>FloPy Overview</vt:lpstr>
      <vt:lpstr>FloPy Family Tree</vt:lpstr>
      <vt:lpstr>FloPy MODFLOW 6 Support</vt:lpstr>
      <vt:lpstr>FloPy Publications</vt:lpstr>
      <vt:lpstr>FloPy Resources</vt:lpstr>
      <vt:lpstr>FloPy Resources</vt:lpstr>
      <vt:lpstr>FloPy Resources</vt:lpstr>
      <vt:lpstr>FloPy Resources</vt:lpstr>
      <vt:lpstr>How to get FloPy</vt:lpstr>
      <vt:lpstr>How to contribute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Martijn Russcher</dc:creator>
  <cp:lastModifiedBy>Hughes, Joseph D</cp:lastModifiedBy>
  <cp:revision>38</cp:revision>
  <dcterms:created xsi:type="dcterms:W3CDTF">2023-06-26T10:12:19Z</dcterms:created>
  <dcterms:modified xsi:type="dcterms:W3CDTF">2023-07-13T03:59:33Z</dcterms:modified>
</cp:coreProperties>
</file>